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6"/>
  </p:notesMasterIdLst>
  <p:handoutMasterIdLst>
    <p:handoutMasterId r:id="rId17"/>
  </p:handoutMasterIdLst>
  <p:sldIdLst>
    <p:sldId id="256" r:id="rId2"/>
    <p:sldId id="257" r:id="rId3"/>
    <p:sldId id="272" r:id="rId4"/>
    <p:sldId id="261" r:id="rId5"/>
    <p:sldId id="260" r:id="rId6"/>
    <p:sldId id="262" r:id="rId7"/>
    <p:sldId id="263" r:id="rId8"/>
    <p:sldId id="278" r:id="rId9"/>
    <p:sldId id="275" r:id="rId10"/>
    <p:sldId id="276" r:id="rId11"/>
    <p:sldId id="277" r:id="rId12"/>
    <p:sldId id="264" r:id="rId13"/>
    <p:sldId id="270" r:id="rId14"/>
    <p:sldId id="269"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75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1" d="100"/>
          <a:sy n="71" d="100"/>
        </p:scale>
        <p:origin x="1243"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D06A0515-8CA5-49C9-AF1B-E4D91B216EAA}" type="datetimeFigureOut">
              <a:rPr lang="en-US" altLang="en-US"/>
              <a:pPr/>
              <a:t>11/16/2017</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62A04CC-ED75-44D8-AEBA-6D230E05ECF4}" type="slidenum">
              <a:rPr lang="en-US" altLang="en-US"/>
              <a:pPr/>
              <a:t>‹#›</a:t>
            </a:fld>
            <a:endParaRPr lang="en-US" altLang="en-US"/>
          </a:p>
        </p:txBody>
      </p:sp>
    </p:spTree>
    <p:extLst>
      <p:ext uri="{BB962C8B-B14F-4D97-AF65-F5344CB8AC3E}">
        <p14:creationId xmlns:p14="http://schemas.microsoft.com/office/powerpoint/2010/main" val="18637384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1C04DAD-B2D6-4136-ADF2-0E83C4F5B251}" type="datetimeFigureOut">
              <a:rPr lang="en-US" altLang="en-US"/>
              <a:pPr/>
              <a:t>11/16/2017</a:t>
            </a:fld>
            <a:endParaRPr lang="en-US" alt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13C275CF-895E-4AB3-B2C4-D3F4CD162FE8}" type="slidenum">
              <a:rPr lang="en-US" altLang="en-US"/>
              <a:pPr/>
              <a:t>‹#›</a:t>
            </a:fld>
            <a:endParaRPr lang="en-US" altLang="en-US"/>
          </a:p>
        </p:txBody>
      </p:sp>
    </p:spTree>
    <p:extLst>
      <p:ext uri="{BB962C8B-B14F-4D97-AF65-F5344CB8AC3E}">
        <p14:creationId xmlns:p14="http://schemas.microsoft.com/office/powerpoint/2010/main" val="46044455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proportions were roughly comparable by instructor status -- tenured, </a:t>
            </a:r>
            <a:r>
              <a:rPr lang="en-US" dirty="0" err="1"/>
              <a:t>nontenured</a:t>
            </a:r>
            <a:r>
              <a:rPr lang="en-US" dirty="0"/>
              <a:t>, etc. -- but differed widely by institution type, with public college professors (46 percent) far likelier than their private college peers (21 percent) to have taught online.</a:t>
            </a:r>
          </a:p>
        </p:txBody>
      </p:sp>
      <p:sp>
        <p:nvSpPr>
          <p:cNvPr id="4" name="Slide Number Placeholder 3"/>
          <p:cNvSpPr>
            <a:spLocks noGrp="1"/>
          </p:cNvSpPr>
          <p:nvPr>
            <p:ph type="sldNum" sz="quarter" idx="10"/>
          </p:nvPr>
        </p:nvSpPr>
        <p:spPr/>
        <p:txBody>
          <a:bodyPr/>
          <a:lstStyle/>
          <a:p>
            <a:fld id="{13C275CF-895E-4AB3-B2C4-D3F4CD162FE8}" type="slidenum">
              <a:rPr lang="en-US" altLang="en-US" smtClean="0"/>
              <a:pPr/>
              <a:t>5</a:t>
            </a:fld>
            <a:endParaRPr lang="en-US" altLang="en-US"/>
          </a:p>
        </p:txBody>
      </p:sp>
    </p:spTree>
    <p:extLst>
      <p:ext uri="{BB962C8B-B14F-4D97-AF65-F5344CB8AC3E}">
        <p14:creationId xmlns:p14="http://schemas.microsoft.com/office/powerpoint/2010/main" val="1652372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Forty-five percent of those who have taught online agreed or strongly agreed that the online courses at any institution could achieve student learning outcomes at least as good as in-person courses; the figure for those who had not taught online was 24 percent.</a:t>
            </a:r>
            <a:br>
              <a:rPr lang="en-US" dirty="0"/>
            </a:br>
            <a:br>
              <a:rPr lang="en-US" dirty="0"/>
            </a:br>
            <a:r>
              <a:rPr lang="en-US" dirty="0"/>
              <a:t>The split was even larger for courses at the professors’ own institution (61 percent of those who had taught online versus 28 percent of the rest), and larger still for the instructors’ own courses (65 percent versus 15 percent).</a:t>
            </a:r>
          </a:p>
        </p:txBody>
      </p:sp>
      <p:sp>
        <p:nvSpPr>
          <p:cNvPr id="4" name="Slide Number Placeholder 3"/>
          <p:cNvSpPr>
            <a:spLocks noGrp="1"/>
          </p:cNvSpPr>
          <p:nvPr>
            <p:ph type="sldNum" sz="quarter" idx="10"/>
          </p:nvPr>
        </p:nvSpPr>
        <p:spPr/>
        <p:txBody>
          <a:bodyPr/>
          <a:lstStyle/>
          <a:p>
            <a:fld id="{13C275CF-895E-4AB3-B2C4-D3F4CD162FE8}" type="slidenum">
              <a:rPr lang="en-US" altLang="en-US" smtClean="0"/>
              <a:pPr/>
              <a:t>6</a:t>
            </a:fld>
            <a:endParaRPr lang="en-US" altLang="en-US"/>
          </a:p>
        </p:txBody>
      </p:sp>
    </p:spTree>
    <p:extLst>
      <p:ext uri="{BB962C8B-B14F-4D97-AF65-F5344CB8AC3E}">
        <p14:creationId xmlns:p14="http://schemas.microsoft.com/office/powerpoint/2010/main" val="747900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C275CF-895E-4AB3-B2C4-D3F4CD162FE8}" type="slidenum">
              <a:rPr lang="en-US" altLang="en-US" smtClean="0"/>
              <a:pPr/>
              <a:t>7</a:t>
            </a:fld>
            <a:endParaRPr lang="en-US" altLang="en-US"/>
          </a:p>
        </p:txBody>
      </p:sp>
    </p:spTree>
    <p:extLst>
      <p:ext uri="{BB962C8B-B14F-4D97-AF65-F5344CB8AC3E}">
        <p14:creationId xmlns:p14="http://schemas.microsoft.com/office/powerpoint/2010/main" val="17493955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544513" y="1081088"/>
            <a:ext cx="1731962" cy="9255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9288" y="1187450"/>
            <a:ext cx="153670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5410200" y="1109663"/>
            <a:ext cx="908050" cy="908050"/>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7" name="Rectangle 6"/>
          <p:cNvSpPr/>
          <p:nvPr/>
        </p:nvSpPr>
        <p:spPr>
          <a:xfrm>
            <a:off x="6570663" y="1109663"/>
            <a:ext cx="906462" cy="908050"/>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8" name="Rectangle 7"/>
          <p:cNvSpPr/>
          <p:nvPr/>
        </p:nvSpPr>
        <p:spPr>
          <a:xfrm>
            <a:off x="7710488" y="1111250"/>
            <a:ext cx="908050" cy="906463"/>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p>
        </p:txBody>
      </p:sp>
      <p:pic>
        <p:nvPicPr>
          <p:cNvPr id="9" name="Picture 1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05738" y="1195388"/>
            <a:ext cx="709612"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69088" y="1195388"/>
            <a:ext cx="715962"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511800" y="1195388"/>
            <a:ext cx="714375"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28650" y="3419060"/>
            <a:ext cx="7886700" cy="692219"/>
          </a:xfrm>
        </p:spPr>
        <p:txBody>
          <a:bodyPr anchor="b">
            <a:normAutofit/>
          </a:bodyPr>
          <a:lstStyle>
            <a:lvl1pPr algn="ctr">
              <a:defRPr sz="4000">
                <a:latin typeface="Roboto Slab Light" charset="0"/>
                <a:ea typeface="Roboto Slab Light" charset="0"/>
                <a:cs typeface="Roboto Slab Light" charset="0"/>
              </a:defRPr>
            </a:lvl1pPr>
          </a:lstStyle>
          <a:p>
            <a:r>
              <a:rPr lang="en-US"/>
              <a:t>Click to edit Master title style</a:t>
            </a:r>
            <a:endParaRPr lang="en-US" dirty="0"/>
          </a:p>
        </p:txBody>
      </p:sp>
      <p:sp>
        <p:nvSpPr>
          <p:cNvPr id="3" name="Subtitle 2"/>
          <p:cNvSpPr>
            <a:spLocks noGrp="1"/>
          </p:cNvSpPr>
          <p:nvPr>
            <p:ph type="subTitle" idx="1"/>
          </p:nvPr>
        </p:nvSpPr>
        <p:spPr>
          <a:xfrm>
            <a:off x="628650" y="4405933"/>
            <a:ext cx="7886700" cy="1655762"/>
          </a:xfrm>
        </p:spPr>
        <p:txBody>
          <a:bodyPr>
            <a:normAutofit/>
          </a:bodyPr>
          <a:lstStyle>
            <a:lvl1pPr marL="0" indent="0" algn="ctr">
              <a:buNone/>
              <a:defRPr sz="2000" b="0" i="0">
                <a:latin typeface="Roboto Light" charset="0"/>
                <a:ea typeface="Roboto Light" charset="0"/>
                <a:cs typeface="Roboto Light"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2" name="Footer Placeholder 4"/>
          <p:cNvSpPr>
            <a:spLocks noGrp="1"/>
          </p:cNvSpPr>
          <p:nvPr>
            <p:ph type="ftr" sz="quarter" idx="10"/>
          </p:nvPr>
        </p:nvSpPr>
        <p:spPr/>
        <p:txBody>
          <a:bodyPr/>
          <a:lstStyle>
            <a:lvl1pPr>
              <a:defRPr>
                <a:solidFill>
                  <a:schemeClr val="bg1">
                    <a:lumMod val="65000"/>
                  </a:schemeClr>
                </a:solidFill>
              </a:defRPr>
            </a:lvl1pPr>
          </a:lstStyle>
          <a:p>
            <a:pPr>
              <a:defRPr/>
            </a:pPr>
            <a:endParaRPr lang="en-US"/>
          </a:p>
        </p:txBody>
      </p:sp>
    </p:spTree>
    <p:extLst>
      <p:ext uri="{BB962C8B-B14F-4D97-AF65-F5344CB8AC3E}">
        <p14:creationId xmlns:p14="http://schemas.microsoft.com/office/powerpoint/2010/main" val="3694886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81925" y="6356350"/>
            <a:ext cx="7334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5"/>
          <p:cNvSpPr txBox="1">
            <a:spLocks/>
          </p:cNvSpPr>
          <p:nvPr/>
        </p:nvSpPr>
        <p:spPr>
          <a:xfrm>
            <a:off x="8515350" y="6356350"/>
            <a:ext cx="628650" cy="358775"/>
          </a:xfrm>
          <a:prstGeom prst="rect">
            <a:avLst/>
          </a:prstGeom>
        </p:spPr>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fld id="{DE40D1F4-57E5-4185-ABC4-F36EA9B0B1F5}" type="slidenum">
              <a:rPr lang="en-US" altLang="en-US" sz="1200">
                <a:solidFill>
                  <a:srgbClr val="A6A6A6"/>
                </a:solidFill>
              </a:rPr>
              <a:pPr algn="ctr" eaLnBrk="1" hangingPunct="1"/>
              <a:t>‹#›</a:t>
            </a:fld>
            <a:endParaRPr lang="en-US" altLang="en-US" sz="1200">
              <a:solidFill>
                <a:srgbClr val="A6A6A6"/>
              </a:solidFill>
            </a:endParaRPr>
          </a:p>
        </p:txBody>
      </p:sp>
      <p:sp>
        <p:nvSpPr>
          <p:cNvPr id="2" name="Title 1"/>
          <p:cNvSpPr>
            <a:spLocks noGrp="1"/>
          </p:cNvSpPr>
          <p:nvPr>
            <p:ph type="title"/>
          </p:nvPr>
        </p:nvSpPr>
        <p:spPr>
          <a:xfrm>
            <a:off x="628650" y="0"/>
            <a:ext cx="7886700" cy="1560443"/>
          </a:xfrm>
        </p:spPr>
        <p:txBody>
          <a:bodyPr>
            <a:normAutofit/>
          </a:bodyPr>
          <a:lstStyle>
            <a:lvl1pPr algn="l">
              <a:defRPr sz="4000" b="0" i="0">
                <a:solidFill>
                  <a:schemeClr val="bg1"/>
                </a:solidFill>
                <a:latin typeface="Roboto Medium" charset="0"/>
                <a:ea typeface="Roboto Medium" charset="0"/>
                <a:cs typeface="Roboto Medium" charset="0"/>
              </a:defRPr>
            </a:lvl1pPr>
          </a:lstStyle>
          <a:p>
            <a:r>
              <a:rPr lang="en-US"/>
              <a:t>Click to edit Master title style</a:t>
            </a:r>
            <a:endParaRPr lang="en-US" dirty="0"/>
          </a:p>
        </p:txBody>
      </p:sp>
      <p:sp>
        <p:nvSpPr>
          <p:cNvPr id="3" name="Content Placeholder 2"/>
          <p:cNvSpPr>
            <a:spLocks noGrp="1"/>
          </p:cNvSpPr>
          <p:nvPr>
            <p:ph idx="1"/>
          </p:nvPr>
        </p:nvSpPr>
        <p:spPr>
          <a:xfrm>
            <a:off x="628650" y="1958010"/>
            <a:ext cx="7886700" cy="4084982"/>
          </a:xfrm>
        </p:spPr>
        <p:txBody>
          <a:bodyPr/>
          <a:lstStyle>
            <a:lvl1pPr>
              <a:defRPr b="0" i="0">
                <a:latin typeface="Roboto Regular"/>
                <a:ea typeface="Roboto Medium" charset="0"/>
                <a:cs typeface="Roboto Regular"/>
              </a:defRPr>
            </a:lvl1pPr>
            <a:lvl2pPr>
              <a:defRPr sz="2000" b="0" i="0">
                <a:latin typeface="Roboto Regular"/>
                <a:ea typeface="Roboto Medium" charset="0"/>
                <a:cs typeface="Roboto Regular"/>
              </a:defRPr>
            </a:lvl2pPr>
            <a:lvl3pPr>
              <a:defRPr sz="2000" b="0" i="0">
                <a:latin typeface="Roboto Regular"/>
                <a:ea typeface="Roboto Medium" charset="0"/>
                <a:cs typeface="Roboto Regular"/>
              </a:defRPr>
            </a:lvl3pPr>
            <a:lvl4pPr>
              <a:defRPr sz="2000" b="0" i="0">
                <a:latin typeface="Roboto Regular"/>
                <a:ea typeface="Roboto Medium" charset="0"/>
                <a:cs typeface="Roboto Regular"/>
              </a:defRPr>
            </a:lvl4pPr>
            <a:lvl5pPr>
              <a:defRPr sz="2000" b="0" i="0">
                <a:latin typeface="Roboto Regular"/>
                <a:ea typeface="Roboto Medium" charset="0"/>
                <a:cs typeface="Roboto Regul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4"/>
          <p:cNvSpPr>
            <a:spLocks noGrp="1"/>
          </p:cNvSpPr>
          <p:nvPr>
            <p:ph type="ftr" sz="quarter" idx="10"/>
          </p:nvPr>
        </p:nvSpPr>
        <p:spPr/>
        <p:txBody>
          <a:bodyPr/>
          <a:lstStyle>
            <a:lvl1pPr>
              <a:defRPr/>
            </a:lvl1pPr>
          </a:lstStyle>
          <a:p>
            <a:pPr>
              <a:defRPr/>
            </a:pPr>
            <a:endParaRPr lang="en-US"/>
          </a:p>
        </p:txBody>
      </p:sp>
    </p:spTree>
    <p:extLst>
      <p:ext uri="{BB962C8B-B14F-4D97-AF65-F5344CB8AC3E}">
        <p14:creationId xmlns:p14="http://schemas.microsoft.com/office/powerpoint/2010/main" val="3679987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Title 1"/>
          <p:cNvSpPr txBox="1">
            <a:spLocks/>
          </p:cNvSpPr>
          <p:nvPr/>
        </p:nvSpPr>
        <p:spPr>
          <a:xfrm>
            <a:off x="628650" y="0"/>
            <a:ext cx="7886700" cy="1560513"/>
          </a:xfrm>
          <a:prstGeom prst="rect">
            <a:avLst/>
          </a:prstGeom>
        </p:spPr>
        <p:txBody>
          <a:bodyPr anchor="ctr">
            <a:normAutofit/>
          </a:bodyPr>
          <a:lstStyle>
            <a:lvl1pPr algn="l" defTabSz="914400" rtl="0" eaLnBrk="1" latinLnBrk="0" hangingPunct="1">
              <a:lnSpc>
                <a:spcPct val="90000"/>
              </a:lnSpc>
              <a:spcBef>
                <a:spcPct val="0"/>
              </a:spcBef>
              <a:buNone/>
              <a:defRPr sz="4000" b="0" i="0" kern="1200">
                <a:solidFill>
                  <a:schemeClr val="bg1"/>
                </a:solidFill>
                <a:latin typeface="Roboto Medium" charset="0"/>
                <a:ea typeface="Roboto Medium" charset="0"/>
                <a:cs typeface="Roboto Medium" charset="0"/>
              </a:defRPr>
            </a:lvl1pPr>
          </a:lstStyle>
          <a:p>
            <a:pPr fontAlgn="auto">
              <a:spcAft>
                <a:spcPts val="0"/>
              </a:spcAft>
              <a:defRPr/>
            </a:pPr>
            <a:r>
              <a:rPr lang="en-US"/>
              <a:t>Click to edit Master title style</a:t>
            </a:r>
            <a:endParaRPr lang="en-US" dirty="0"/>
          </a:p>
        </p:txBody>
      </p:sp>
      <p:pic>
        <p:nvPicPr>
          <p:cNvPr id="5"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81925" y="6356350"/>
            <a:ext cx="7334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txBox="1">
            <a:spLocks/>
          </p:cNvSpPr>
          <p:nvPr/>
        </p:nvSpPr>
        <p:spPr>
          <a:xfrm>
            <a:off x="8515350" y="6356350"/>
            <a:ext cx="628650" cy="358775"/>
          </a:xfrm>
          <a:prstGeom prst="rect">
            <a:avLst/>
          </a:prstGeom>
        </p:spPr>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fld id="{BEAF87E9-EDBA-4E8C-8EB7-C22151897AB5}" type="slidenum">
              <a:rPr lang="en-US" altLang="en-US" sz="1200">
                <a:solidFill>
                  <a:srgbClr val="A6A6A6"/>
                </a:solidFill>
              </a:rPr>
              <a:pPr algn="ctr" eaLnBrk="1" hangingPunct="1"/>
              <a:t>‹#›</a:t>
            </a:fld>
            <a:endParaRPr lang="en-US" altLang="en-US" sz="1200">
              <a:solidFill>
                <a:srgbClr val="A6A6A6"/>
              </a:solidFill>
            </a:endParaRPr>
          </a:p>
        </p:txBody>
      </p:sp>
      <p:sp>
        <p:nvSpPr>
          <p:cNvPr id="3" name="Content Placeholder 2"/>
          <p:cNvSpPr>
            <a:spLocks noGrp="1"/>
          </p:cNvSpPr>
          <p:nvPr>
            <p:ph sz="half" idx="1"/>
          </p:nvPr>
        </p:nvSpPr>
        <p:spPr>
          <a:xfrm>
            <a:off x="628650" y="2007705"/>
            <a:ext cx="3886200" cy="4005470"/>
          </a:xfrm>
        </p:spPr>
        <p:txBody>
          <a:bodyPr/>
          <a:lstStyle>
            <a:lvl1pPr>
              <a:defRPr b="0" i="0">
                <a:latin typeface="Roboto Regular"/>
                <a:ea typeface="Roboto Medium" charset="0"/>
                <a:cs typeface="Roboto Regular"/>
              </a:defRPr>
            </a:lvl1pPr>
            <a:lvl2pPr>
              <a:defRPr sz="1800" b="0" i="0">
                <a:latin typeface="Roboto Regular"/>
                <a:ea typeface="Roboto Medium" charset="0"/>
                <a:cs typeface="Roboto Regular"/>
              </a:defRPr>
            </a:lvl2pPr>
            <a:lvl3pPr>
              <a:defRPr sz="1800" b="0" i="0">
                <a:latin typeface="Roboto Regular"/>
                <a:ea typeface="Roboto Medium" charset="0"/>
                <a:cs typeface="Roboto Regular"/>
              </a:defRPr>
            </a:lvl3pPr>
            <a:lvl4pPr>
              <a:defRPr sz="1800" b="0" i="0">
                <a:latin typeface="Roboto Regular"/>
                <a:ea typeface="Roboto Medium" charset="0"/>
                <a:cs typeface="Roboto Regular"/>
              </a:defRPr>
            </a:lvl4pPr>
            <a:lvl5pPr>
              <a:defRPr sz="1800" b="0" i="0">
                <a:latin typeface="Roboto Regular"/>
                <a:ea typeface="Roboto Medium" charset="0"/>
                <a:cs typeface="Roboto Regul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sz="half" idx="13"/>
          </p:nvPr>
        </p:nvSpPr>
        <p:spPr>
          <a:xfrm>
            <a:off x="4629150" y="2007705"/>
            <a:ext cx="3886200" cy="4005470"/>
          </a:xfrm>
        </p:spPr>
        <p:txBody>
          <a:bodyPr/>
          <a:lstStyle>
            <a:lvl1pPr>
              <a:defRPr b="0" i="0">
                <a:latin typeface="Roboto Regular"/>
                <a:ea typeface="Roboto Medium" charset="0"/>
                <a:cs typeface="Roboto Regular"/>
              </a:defRPr>
            </a:lvl1pPr>
            <a:lvl2pPr>
              <a:defRPr sz="1800" b="0" i="0">
                <a:latin typeface="Roboto Regular"/>
                <a:ea typeface="Roboto Medium" charset="0"/>
                <a:cs typeface="Roboto Regular"/>
              </a:defRPr>
            </a:lvl2pPr>
            <a:lvl3pPr>
              <a:defRPr sz="1800" b="0" i="0">
                <a:latin typeface="Roboto Regular"/>
                <a:ea typeface="Roboto Medium" charset="0"/>
                <a:cs typeface="Roboto Regular"/>
              </a:defRPr>
            </a:lvl3pPr>
            <a:lvl4pPr>
              <a:defRPr sz="1800" b="0" i="0">
                <a:latin typeface="Roboto Regular"/>
                <a:ea typeface="Roboto Medium" charset="0"/>
                <a:cs typeface="Roboto Regular"/>
              </a:defRPr>
            </a:lvl4pPr>
            <a:lvl5pPr>
              <a:defRPr sz="1800" b="0" i="0">
                <a:latin typeface="Roboto Regular"/>
                <a:ea typeface="Roboto Medium" charset="0"/>
                <a:cs typeface="Roboto Regul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5"/>
          <p:cNvSpPr>
            <a:spLocks noGrp="1"/>
          </p:cNvSpPr>
          <p:nvPr>
            <p:ph type="ftr" sz="quarter" idx="14"/>
          </p:nvPr>
        </p:nvSpPr>
        <p:spPr/>
        <p:txBody>
          <a:bodyPr/>
          <a:lstStyle>
            <a:lvl1pPr>
              <a:defRPr/>
            </a:lvl1pPr>
          </a:lstStyle>
          <a:p>
            <a:pPr>
              <a:defRPr/>
            </a:pPr>
            <a:endParaRPr lang="en-US"/>
          </a:p>
        </p:txBody>
      </p:sp>
    </p:spTree>
    <p:extLst>
      <p:ext uri="{BB962C8B-B14F-4D97-AF65-F5344CB8AC3E}">
        <p14:creationId xmlns:p14="http://schemas.microsoft.com/office/powerpoint/2010/main" val="254760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7"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81925" y="6356350"/>
            <a:ext cx="7334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5"/>
          <p:cNvSpPr txBox="1">
            <a:spLocks/>
          </p:cNvSpPr>
          <p:nvPr/>
        </p:nvSpPr>
        <p:spPr>
          <a:xfrm>
            <a:off x="8515350" y="6356350"/>
            <a:ext cx="628650" cy="358775"/>
          </a:xfrm>
          <a:prstGeom prst="rect">
            <a:avLst/>
          </a:prstGeom>
        </p:spPr>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fld id="{A7CEF6BC-18D0-4CC1-B0E4-0064CB5261E9}" type="slidenum">
              <a:rPr lang="en-US" altLang="en-US" sz="1200">
                <a:solidFill>
                  <a:srgbClr val="A6A6A6"/>
                </a:solidFill>
              </a:rPr>
              <a:pPr algn="ctr" eaLnBrk="1" hangingPunct="1"/>
              <a:t>‹#›</a:t>
            </a:fld>
            <a:endParaRPr lang="en-US" altLang="en-US" sz="1200">
              <a:solidFill>
                <a:srgbClr val="A6A6A6"/>
              </a:solidFill>
            </a:endParaRPr>
          </a:p>
        </p:txBody>
      </p:sp>
      <p:sp>
        <p:nvSpPr>
          <p:cNvPr id="3" name="Text Placeholder 2"/>
          <p:cNvSpPr>
            <a:spLocks noGrp="1"/>
          </p:cNvSpPr>
          <p:nvPr>
            <p:ph type="body" idx="1"/>
          </p:nvPr>
        </p:nvSpPr>
        <p:spPr>
          <a:xfrm>
            <a:off x="629842" y="2017643"/>
            <a:ext cx="3868340" cy="899388"/>
          </a:xfrm>
        </p:spPr>
        <p:txBody>
          <a:bodyPr anchor="b">
            <a:normAutofit/>
          </a:bodyPr>
          <a:lstStyle>
            <a:lvl1pPr marL="0" indent="0">
              <a:buNone/>
              <a:defRPr sz="2000" b="1">
                <a:latin typeface="Roboto" charset="0"/>
                <a:ea typeface="Roboto" charset="0"/>
                <a:cs typeface="Roboto"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917031"/>
            <a:ext cx="3868340" cy="3272632"/>
          </a:xfrm>
        </p:spPr>
        <p:txBody>
          <a:bodyPr>
            <a:normAutofit/>
          </a:bodyPr>
          <a:lstStyle>
            <a:lvl1pPr>
              <a:defRPr sz="2000">
                <a:latin typeface="Roboto" charset="0"/>
                <a:ea typeface="Roboto" charset="0"/>
                <a:cs typeface="Roboto" charset="0"/>
              </a:defRPr>
            </a:lvl1pPr>
            <a:lvl2pPr>
              <a:defRPr sz="2000">
                <a:latin typeface="Roboto" charset="0"/>
                <a:ea typeface="Roboto" charset="0"/>
                <a:cs typeface="Roboto" charset="0"/>
              </a:defRPr>
            </a:lvl2pPr>
            <a:lvl3pPr>
              <a:defRPr sz="2000">
                <a:latin typeface="Roboto" charset="0"/>
                <a:ea typeface="Roboto" charset="0"/>
                <a:cs typeface="Roboto" charset="0"/>
              </a:defRPr>
            </a:lvl3pPr>
            <a:lvl4pPr>
              <a:defRPr sz="2000">
                <a:latin typeface="Roboto" charset="0"/>
                <a:ea typeface="Roboto" charset="0"/>
                <a:cs typeface="Roboto" charset="0"/>
              </a:defRPr>
            </a:lvl4pPr>
            <a:lvl5pPr>
              <a:defRPr sz="2000">
                <a:latin typeface="Roboto" charset="0"/>
                <a:ea typeface="Roboto" charset="0"/>
                <a:cs typeface="Roboto"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2017643"/>
            <a:ext cx="3887391" cy="899388"/>
          </a:xfrm>
        </p:spPr>
        <p:txBody>
          <a:bodyPr anchor="b">
            <a:normAutofit/>
          </a:bodyPr>
          <a:lstStyle>
            <a:lvl1pPr marL="0" indent="0">
              <a:buNone/>
              <a:defRPr sz="2000" b="1">
                <a:latin typeface="Roboto" charset="0"/>
                <a:ea typeface="Roboto" charset="0"/>
                <a:cs typeface="Roboto"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4629150" y="2917031"/>
            <a:ext cx="3887391" cy="3272632"/>
          </a:xfrm>
        </p:spPr>
        <p:txBody>
          <a:bodyPr>
            <a:normAutofit/>
          </a:bodyPr>
          <a:lstStyle>
            <a:lvl1pPr>
              <a:defRPr sz="2000">
                <a:latin typeface="Roboto" charset="0"/>
                <a:ea typeface="Roboto" charset="0"/>
                <a:cs typeface="Roboto" charset="0"/>
              </a:defRPr>
            </a:lvl1pPr>
            <a:lvl2pPr>
              <a:defRPr sz="2000">
                <a:latin typeface="Roboto" charset="0"/>
                <a:ea typeface="Roboto" charset="0"/>
                <a:cs typeface="Roboto" charset="0"/>
              </a:defRPr>
            </a:lvl2pPr>
            <a:lvl3pPr>
              <a:defRPr sz="2000">
                <a:latin typeface="Roboto" charset="0"/>
                <a:ea typeface="Roboto" charset="0"/>
                <a:cs typeface="Roboto" charset="0"/>
              </a:defRPr>
            </a:lvl3pPr>
            <a:lvl4pPr>
              <a:defRPr sz="2000">
                <a:latin typeface="Roboto" charset="0"/>
                <a:ea typeface="Roboto" charset="0"/>
                <a:cs typeface="Roboto" charset="0"/>
              </a:defRPr>
            </a:lvl4pPr>
            <a:lvl5pPr>
              <a:defRPr sz="2000">
                <a:latin typeface="Roboto" charset="0"/>
                <a:ea typeface="Roboto" charset="0"/>
                <a:cs typeface="Roboto"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1"/>
          <p:cNvSpPr>
            <a:spLocks noGrp="1"/>
          </p:cNvSpPr>
          <p:nvPr>
            <p:ph type="title"/>
          </p:nvPr>
        </p:nvSpPr>
        <p:spPr>
          <a:xfrm>
            <a:off x="628650" y="0"/>
            <a:ext cx="7886700" cy="1560443"/>
          </a:xfrm>
        </p:spPr>
        <p:txBody>
          <a:bodyPr>
            <a:normAutofit/>
          </a:bodyPr>
          <a:lstStyle>
            <a:lvl1pPr algn="l">
              <a:defRPr sz="4000" b="0" i="0">
                <a:solidFill>
                  <a:schemeClr val="bg1"/>
                </a:solidFill>
                <a:latin typeface="Roboto Medium" charset="0"/>
                <a:ea typeface="Roboto Medium" charset="0"/>
                <a:cs typeface="Roboto Medium" charset="0"/>
              </a:defRPr>
            </a:lvl1pPr>
          </a:lstStyle>
          <a:p>
            <a:r>
              <a:rPr lang="en-US"/>
              <a:t>Click to edit Master title style</a:t>
            </a:r>
            <a:endParaRPr lang="en-US" dirty="0"/>
          </a:p>
        </p:txBody>
      </p:sp>
      <p:sp>
        <p:nvSpPr>
          <p:cNvPr id="9" name="Footer Placeholder 7"/>
          <p:cNvSpPr>
            <a:spLocks noGrp="1"/>
          </p:cNvSpPr>
          <p:nvPr>
            <p:ph type="ftr" sz="quarter" idx="10"/>
          </p:nvPr>
        </p:nvSpPr>
        <p:spPr/>
        <p:txBody>
          <a:bodyPr/>
          <a:lstStyle>
            <a:lvl1pPr>
              <a:defRPr/>
            </a:lvl1pPr>
          </a:lstStyle>
          <a:p>
            <a:pPr>
              <a:defRPr/>
            </a:pPr>
            <a:endParaRPr lang="en-US"/>
          </a:p>
        </p:txBody>
      </p:sp>
    </p:spTree>
    <p:extLst>
      <p:ext uri="{BB962C8B-B14F-4D97-AF65-F5344CB8AC3E}">
        <p14:creationId xmlns:p14="http://schemas.microsoft.com/office/powerpoint/2010/main" val="3293686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txBox="1">
            <a:spLocks/>
          </p:cNvSpPr>
          <p:nvPr/>
        </p:nvSpPr>
        <p:spPr>
          <a:xfrm>
            <a:off x="628650" y="0"/>
            <a:ext cx="7886700" cy="1560513"/>
          </a:xfrm>
          <a:prstGeom prst="rect">
            <a:avLst/>
          </a:prstGeom>
        </p:spPr>
        <p:txBody>
          <a:bodyPr anchor="ctr">
            <a:normAutofit/>
          </a:bodyPr>
          <a:lstStyle>
            <a:lvl1pPr algn="l" defTabSz="914400" rtl="0" eaLnBrk="1" latinLnBrk="0" hangingPunct="1">
              <a:lnSpc>
                <a:spcPct val="90000"/>
              </a:lnSpc>
              <a:spcBef>
                <a:spcPct val="0"/>
              </a:spcBef>
              <a:buNone/>
              <a:defRPr sz="4000" b="0" i="0" kern="1200">
                <a:solidFill>
                  <a:schemeClr val="bg1"/>
                </a:solidFill>
                <a:latin typeface="Roboto Medium" charset="0"/>
                <a:ea typeface="Roboto Medium" charset="0"/>
                <a:cs typeface="Roboto Medium" charset="0"/>
              </a:defRPr>
            </a:lvl1pPr>
          </a:lstStyle>
          <a:p>
            <a:pPr fontAlgn="auto">
              <a:spcAft>
                <a:spcPts val="0"/>
              </a:spcAft>
              <a:defRPr/>
            </a:pPr>
            <a:r>
              <a:rPr lang="en-US"/>
              <a:t>Click to edit Master title style</a:t>
            </a:r>
            <a:endParaRPr lang="en-US" dirty="0"/>
          </a:p>
        </p:txBody>
      </p:sp>
      <p:pic>
        <p:nvPicPr>
          <p:cNvPr id="3"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81925" y="6356350"/>
            <a:ext cx="7334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5"/>
          <p:cNvSpPr txBox="1">
            <a:spLocks/>
          </p:cNvSpPr>
          <p:nvPr/>
        </p:nvSpPr>
        <p:spPr>
          <a:xfrm>
            <a:off x="8515350" y="6356350"/>
            <a:ext cx="628650" cy="358775"/>
          </a:xfrm>
          <a:prstGeom prst="rect">
            <a:avLst/>
          </a:prstGeom>
        </p:spPr>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fld id="{7E1280E1-2575-4D50-80DC-FBFDB228C166}" type="slidenum">
              <a:rPr lang="en-US" altLang="en-US" sz="1200">
                <a:solidFill>
                  <a:srgbClr val="A6A6A6"/>
                </a:solidFill>
              </a:rPr>
              <a:pPr algn="ctr" eaLnBrk="1" hangingPunct="1"/>
              <a:t>‹#›</a:t>
            </a:fld>
            <a:endParaRPr lang="en-US" altLang="en-US" sz="1200">
              <a:solidFill>
                <a:srgbClr val="A6A6A6"/>
              </a:solidFill>
            </a:endParaRPr>
          </a:p>
        </p:txBody>
      </p:sp>
      <p:sp>
        <p:nvSpPr>
          <p:cNvPr id="5" name="Footer Placeholder 3"/>
          <p:cNvSpPr>
            <a:spLocks noGrp="1"/>
          </p:cNvSpPr>
          <p:nvPr>
            <p:ph type="ftr" sz="quarter" idx="10"/>
          </p:nvPr>
        </p:nvSpPr>
        <p:spPr/>
        <p:txBody>
          <a:bodyPr/>
          <a:lstStyle>
            <a:lvl1pPr>
              <a:defRPr/>
            </a:lvl1pPr>
          </a:lstStyle>
          <a:p>
            <a:pPr>
              <a:defRPr/>
            </a:pPr>
            <a:endParaRPr lang="en-US"/>
          </a:p>
        </p:txBody>
      </p:sp>
    </p:spTree>
    <p:extLst>
      <p:ext uri="{BB962C8B-B14F-4D97-AF65-F5344CB8AC3E}">
        <p14:creationId xmlns:p14="http://schemas.microsoft.com/office/powerpoint/2010/main" val="335385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Title 1"/>
          <p:cNvSpPr txBox="1">
            <a:spLocks/>
          </p:cNvSpPr>
          <p:nvPr/>
        </p:nvSpPr>
        <p:spPr>
          <a:xfrm>
            <a:off x="628650" y="0"/>
            <a:ext cx="7886700" cy="1560513"/>
          </a:xfrm>
          <a:prstGeom prst="rect">
            <a:avLst/>
          </a:prstGeom>
        </p:spPr>
        <p:txBody>
          <a:bodyPr anchor="ctr">
            <a:normAutofit/>
          </a:bodyPr>
          <a:lstStyle>
            <a:lvl1pPr algn="l" defTabSz="914400" rtl="0" eaLnBrk="1" latinLnBrk="0" hangingPunct="1">
              <a:lnSpc>
                <a:spcPct val="90000"/>
              </a:lnSpc>
              <a:spcBef>
                <a:spcPct val="0"/>
              </a:spcBef>
              <a:buNone/>
              <a:defRPr sz="4000" b="0" i="0" kern="1200">
                <a:solidFill>
                  <a:schemeClr val="bg1"/>
                </a:solidFill>
                <a:latin typeface="Roboto Medium" charset="0"/>
                <a:ea typeface="Roboto Medium" charset="0"/>
                <a:cs typeface="Roboto Medium" charset="0"/>
              </a:defRPr>
            </a:lvl1pPr>
          </a:lstStyle>
          <a:p>
            <a:pPr fontAlgn="auto">
              <a:spcAft>
                <a:spcPts val="0"/>
              </a:spcAft>
              <a:defRPr/>
            </a:pPr>
            <a:r>
              <a:rPr lang="en-US" dirty="0"/>
              <a:t>Click to edit Master title style</a:t>
            </a:r>
          </a:p>
        </p:txBody>
      </p:sp>
      <p:pic>
        <p:nvPicPr>
          <p:cNvPr id="6"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81925" y="6356350"/>
            <a:ext cx="7334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5"/>
          <p:cNvSpPr txBox="1">
            <a:spLocks/>
          </p:cNvSpPr>
          <p:nvPr/>
        </p:nvSpPr>
        <p:spPr>
          <a:xfrm>
            <a:off x="8515350" y="6356350"/>
            <a:ext cx="628650" cy="358775"/>
          </a:xfrm>
          <a:prstGeom prst="rect">
            <a:avLst/>
          </a:prstGeom>
        </p:spPr>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fld id="{720A6B34-8F43-4BE1-87E5-28D029B5E462}" type="slidenum">
              <a:rPr lang="en-US" altLang="en-US" sz="1200">
                <a:solidFill>
                  <a:srgbClr val="A6A6A6"/>
                </a:solidFill>
              </a:rPr>
              <a:pPr algn="ctr" eaLnBrk="1" hangingPunct="1"/>
              <a:t>‹#›</a:t>
            </a:fld>
            <a:endParaRPr lang="en-US" altLang="en-US" sz="1200">
              <a:solidFill>
                <a:srgbClr val="A6A6A6"/>
              </a:solidFill>
            </a:endParaRPr>
          </a:p>
        </p:txBody>
      </p:sp>
      <p:sp>
        <p:nvSpPr>
          <p:cNvPr id="3" name="Content Placeholder 2"/>
          <p:cNvSpPr>
            <a:spLocks noGrp="1"/>
          </p:cNvSpPr>
          <p:nvPr>
            <p:ph idx="1"/>
          </p:nvPr>
        </p:nvSpPr>
        <p:spPr>
          <a:xfrm>
            <a:off x="3887391" y="1987826"/>
            <a:ext cx="4629150" cy="4045226"/>
          </a:xfrm>
        </p:spPr>
        <p:txBody>
          <a:bodyPr>
            <a:normAutofit/>
          </a:bodyPr>
          <a:lstStyle>
            <a:lvl1pPr>
              <a:defRPr sz="2000">
                <a:latin typeface="Roboto" charset="0"/>
                <a:ea typeface="Roboto" charset="0"/>
                <a:cs typeface="Roboto" charset="0"/>
              </a:defRPr>
            </a:lvl1pPr>
            <a:lvl2pPr>
              <a:defRPr sz="2000">
                <a:latin typeface="Roboto" charset="0"/>
                <a:ea typeface="Roboto" charset="0"/>
                <a:cs typeface="Roboto" charset="0"/>
              </a:defRPr>
            </a:lvl2pPr>
            <a:lvl3pPr>
              <a:defRPr sz="2000">
                <a:latin typeface="Roboto" charset="0"/>
                <a:ea typeface="Roboto" charset="0"/>
                <a:cs typeface="Roboto" charset="0"/>
              </a:defRPr>
            </a:lvl3pPr>
            <a:lvl4pPr>
              <a:defRPr sz="2000">
                <a:latin typeface="Roboto" charset="0"/>
                <a:ea typeface="Roboto" charset="0"/>
                <a:cs typeface="Roboto" charset="0"/>
              </a:defRPr>
            </a:lvl4pPr>
            <a:lvl5pPr>
              <a:defRPr sz="2000">
                <a:latin typeface="Roboto" charset="0"/>
                <a:ea typeface="Roboto" charset="0"/>
                <a:cs typeface="Roboto"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987826"/>
            <a:ext cx="2949178" cy="4045226"/>
          </a:xfrm>
        </p:spPr>
        <p:txBody>
          <a:bodyPr/>
          <a:lstStyle>
            <a:lvl1pPr marL="0" indent="0">
              <a:buNone/>
              <a:defRPr sz="1600">
                <a:latin typeface="Roboto" charset="0"/>
                <a:ea typeface="Roboto" charset="0"/>
                <a:cs typeface="Roboto"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5"/>
          <p:cNvSpPr>
            <a:spLocks noGrp="1"/>
          </p:cNvSpPr>
          <p:nvPr>
            <p:ph type="ftr" sz="quarter" idx="10"/>
          </p:nvPr>
        </p:nvSpPr>
        <p:spPr/>
        <p:txBody>
          <a:bodyPr/>
          <a:lstStyle>
            <a:lvl1pPr>
              <a:defRPr/>
            </a:lvl1pPr>
          </a:lstStyle>
          <a:p>
            <a:pPr>
              <a:defRPr/>
            </a:pPr>
            <a:endParaRPr lang="en-US"/>
          </a:p>
        </p:txBody>
      </p:sp>
    </p:spTree>
    <p:extLst>
      <p:ext uri="{BB962C8B-B14F-4D97-AF65-F5344CB8AC3E}">
        <p14:creationId xmlns:p14="http://schemas.microsoft.com/office/powerpoint/2010/main" val="1553551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Title 1"/>
          <p:cNvSpPr txBox="1">
            <a:spLocks/>
          </p:cNvSpPr>
          <p:nvPr/>
        </p:nvSpPr>
        <p:spPr>
          <a:xfrm>
            <a:off x="628650" y="0"/>
            <a:ext cx="7886700" cy="1560513"/>
          </a:xfrm>
          <a:prstGeom prst="rect">
            <a:avLst/>
          </a:prstGeom>
        </p:spPr>
        <p:txBody>
          <a:bodyPr anchor="ctr">
            <a:normAutofit/>
          </a:bodyPr>
          <a:lstStyle>
            <a:lvl1pPr algn="l" defTabSz="914400" rtl="0" eaLnBrk="1" latinLnBrk="0" hangingPunct="1">
              <a:lnSpc>
                <a:spcPct val="90000"/>
              </a:lnSpc>
              <a:spcBef>
                <a:spcPct val="0"/>
              </a:spcBef>
              <a:buNone/>
              <a:defRPr sz="4000" b="0" i="0" kern="1200">
                <a:solidFill>
                  <a:schemeClr val="bg1"/>
                </a:solidFill>
                <a:latin typeface="Roboto Medium" charset="0"/>
                <a:ea typeface="Roboto Medium" charset="0"/>
                <a:cs typeface="Roboto Medium" charset="0"/>
              </a:defRPr>
            </a:lvl1pPr>
          </a:lstStyle>
          <a:p>
            <a:pPr fontAlgn="auto">
              <a:spcAft>
                <a:spcPts val="0"/>
              </a:spcAft>
              <a:defRPr/>
            </a:pPr>
            <a:r>
              <a:rPr lang="en-US"/>
              <a:t>Click to edit Master title style</a:t>
            </a:r>
            <a:endParaRPr lang="en-US" dirty="0"/>
          </a:p>
        </p:txBody>
      </p:sp>
      <p:pic>
        <p:nvPicPr>
          <p:cNvPr id="5"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81925" y="6356350"/>
            <a:ext cx="7334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txBox="1">
            <a:spLocks/>
          </p:cNvSpPr>
          <p:nvPr/>
        </p:nvSpPr>
        <p:spPr>
          <a:xfrm>
            <a:off x="8515350" y="6356350"/>
            <a:ext cx="628650" cy="358775"/>
          </a:xfrm>
          <a:prstGeom prst="rect">
            <a:avLst/>
          </a:prstGeom>
        </p:spPr>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fld id="{09C16FBD-2FC4-4A40-A08D-28B338750521}" type="slidenum">
              <a:rPr lang="en-US" altLang="en-US" sz="1200">
                <a:solidFill>
                  <a:srgbClr val="A6A6A6"/>
                </a:solidFill>
              </a:rPr>
              <a:pPr algn="ctr" eaLnBrk="1" hangingPunct="1"/>
              <a:t>‹#›</a:t>
            </a:fld>
            <a:endParaRPr lang="en-US" altLang="en-US" sz="1200">
              <a:solidFill>
                <a:srgbClr val="A6A6A6"/>
              </a:solidFill>
            </a:endParaRPr>
          </a:p>
        </p:txBody>
      </p:sp>
      <p:sp>
        <p:nvSpPr>
          <p:cNvPr id="3" name="Picture Placeholder 2"/>
          <p:cNvSpPr>
            <a:spLocks noGrp="1" noChangeAspect="1"/>
          </p:cNvSpPr>
          <p:nvPr>
            <p:ph type="pic" idx="1"/>
          </p:nvPr>
        </p:nvSpPr>
        <p:spPr>
          <a:xfrm>
            <a:off x="4621695" y="1958008"/>
            <a:ext cx="3894845" cy="4025349"/>
          </a:xfrm>
        </p:spPr>
        <p:txBody>
          <a:bodyPr rtlCol="0">
            <a:normAutofit/>
          </a:bodyPr>
          <a:lstStyle>
            <a:lvl1pPr marL="0" indent="0">
              <a:buNone/>
              <a:defRPr sz="3200">
                <a:latin typeface="Roboto" charset="0"/>
                <a:ea typeface="Roboto" charset="0"/>
                <a:cs typeface="Roboto"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11" name="Content Placeholder 2"/>
          <p:cNvSpPr>
            <a:spLocks noGrp="1"/>
          </p:cNvSpPr>
          <p:nvPr>
            <p:ph idx="13"/>
          </p:nvPr>
        </p:nvSpPr>
        <p:spPr>
          <a:xfrm>
            <a:off x="628650" y="1958008"/>
            <a:ext cx="3814141" cy="4025349"/>
          </a:xfrm>
        </p:spPr>
        <p:txBody>
          <a:bodyPr>
            <a:normAutofit/>
          </a:bodyPr>
          <a:lstStyle>
            <a:lvl1pPr>
              <a:defRPr sz="1800">
                <a:latin typeface="Roboto" charset="0"/>
                <a:ea typeface="Roboto" charset="0"/>
                <a:cs typeface="Roboto" charset="0"/>
              </a:defRPr>
            </a:lvl1pPr>
            <a:lvl2pPr>
              <a:defRPr sz="1800">
                <a:latin typeface="Roboto" charset="0"/>
                <a:ea typeface="Roboto" charset="0"/>
                <a:cs typeface="Roboto" charset="0"/>
              </a:defRPr>
            </a:lvl2pPr>
            <a:lvl3pPr>
              <a:defRPr sz="1800">
                <a:latin typeface="Roboto" charset="0"/>
                <a:ea typeface="Roboto" charset="0"/>
                <a:cs typeface="Roboto" charset="0"/>
              </a:defRPr>
            </a:lvl3pPr>
            <a:lvl4pPr>
              <a:defRPr sz="1800">
                <a:latin typeface="Roboto" charset="0"/>
                <a:ea typeface="Roboto" charset="0"/>
                <a:cs typeface="Roboto" charset="0"/>
              </a:defRPr>
            </a:lvl4pPr>
            <a:lvl5pPr>
              <a:defRPr sz="1800">
                <a:latin typeface="Roboto" charset="0"/>
                <a:ea typeface="Roboto" charset="0"/>
                <a:cs typeface="Roboto"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5"/>
          <p:cNvSpPr>
            <a:spLocks noGrp="1"/>
          </p:cNvSpPr>
          <p:nvPr>
            <p:ph type="ftr" sz="quarter" idx="14"/>
          </p:nvPr>
        </p:nvSpPr>
        <p:spPr/>
        <p:txBody>
          <a:bodyPr/>
          <a:lstStyle>
            <a:lvl1pPr>
              <a:defRPr/>
            </a:lvl1pPr>
          </a:lstStyle>
          <a:p>
            <a:pPr>
              <a:defRPr/>
            </a:pPr>
            <a:endParaRPr lang="en-US"/>
          </a:p>
        </p:txBody>
      </p:sp>
    </p:spTree>
    <p:extLst>
      <p:ext uri="{BB962C8B-B14F-4D97-AF65-F5344CB8AC3E}">
        <p14:creationId xmlns:p14="http://schemas.microsoft.com/office/powerpoint/2010/main" val="2413263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170238"/>
            <a:ext cx="7886700" cy="79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28650" y="3965575"/>
            <a:ext cx="7886700" cy="221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628650" y="6356350"/>
            <a:ext cx="3086100" cy="365125"/>
          </a:xfrm>
          <a:prstGeom prst="rect">
            <a:avLst/>
          </a:prstGeom>
        </p:spPr>
        <p:txBody>
          <a:bodyPr vert="horz" lIns="91440" tIns="45720" rIns="91440" bIns="45720" rtlCol="0" anchor="ctr"/>
          <a:lstStyle>
            <a:lvl1pPr algn="l" fontAlgn="auto">
              <a:spcBef>
                <a:spcPts val="0"/>
              </a:spcBef>
              <a:spcAft>
                <a:spcPts val="0"/>
              </a:spcAft>
              <a:defRPr sz="1100" b="0" i="0">
                <a:solidFill>
                  <a:schemeClr val="bg1">
                    <a:lumMod val="65000"/>
                  </a:schemeClr>
                </a:solidFill>
                <a:latin typeface="Roboto Regular"/>
                <a:ea typeface="+mn-ea"/>
                <a:cs typeface="Roboto Regular"/>
              </a:defRPr>
            </a:lvl1pPr>
          </a:lstStyle>
          <a:p>
            <a:pPr>
              <a:defRPr/>
            </a:pPr>
            <a:endParaRPr lang="en-US"/>
          </a:p>
        </p:txBody>
      </p:sp>
      <p:sp>
        <p:nvSpPr>
          <p:cNvPr id="6" name="Slide Number Placeholder 5"/>
          <p:cNvSpPr>
            <a:spLocks noGrp="1"/>
          </p:cNvSpPr>
          <p:nvPr>
            <p:ph type="sldNum" sz="quarter" idx="4"/>
          </p:nvPr>
        </p:nvSpPr>
        <p:spPr>
          <a:xfrm>
            <a:off x="8515350" y="6356350"/>
            <a:ext cx="628650" cy="365125"/>
          </a:xfrm>
          <a:prstGeom prst="rect">
            <a:avLst/>
          </a:prstGeom>
        </p:spPr>
        <p:txBody>
          <a:bodyPr vert="horz" wrap="square" lIns="91440" tIns="45720" rIns="91440" bIns="45720" numCol="1" anchor="ctr" anchorCtr="0" compatLnSpc="1">
            <a:prstTxWarp prst="textNoShape">
              <a:avLst/>
            </a:prstTxWarp>
          </a:bodyPr>
          <a:lstStyle>
            <a:lvl1pPr algn="ctr">
              <a:defRPr sz="1100">
                <a:solidFill>
                  <a:srgbClr val="A6A6A6"/>
                </a:solidFill>
                <a:latin typeface="Roboto Regular" charset="0"/>
              </a:defRPr>
            </a:lvl1pPr>
          </a:lstStyle>
          <a:p>
            <a:fld id="{16DD0D9A-9FE2-490D-970A-9E92DC9425C8}" type="slidenum">
              <a:rPr lang="en-US" altLang="en-US"/>
              <a:pPr/>
              <a:t>‹#›</a:t>
            </a:fld>
            <a:endParaRPr lang="en-US" altLang="en-US"/>
          </a:p>
        </p:txBody>
      </p:sp>
      <p:sp>
        <p:nvSpPr>
          <p:cNvPr id="7" name="Rectangle 6"/>
          <p:cNvSpPr/>
          <p:nvPr/>
        </p:nvSpPr>
        <p:spPr>
          <a:xfrm>
            <a:off x="-7938" y="0"/>
            <a:ext cx="9159876" cy="1573213"/>
          </a:xfrm>
          <a:prstGeom prst="rect">
            <a:avLst/>
          </a:prstGeom>
          <a:solidFill>
            <a:srgbClr val="EE75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Lst>
  <p:hf hdr="0" ftr="0" dt="0"/>
  <p:txStyles>
    <p:titleStyle>
      <a:lvl1pPr algn="l" rtl="0" eaLnBrk="1" fontAlgn="base" hangingPunct="1">
        <a:lnSpc>
          <a:spcPct val="90000"/>
        </a:lnSpc>
        <a:spcBef>
          <a:spcPct val="0"/>
        </a:spcBef>
        <a:spcAft>
          <a:spcPct val="0"/>
        </a:spcAft>
        <a:defRPr sz="4400" kern="1200">
          <a:solidFill>
            <a:schemeClr val="tx1"/>
          </a:solidFill>
          <a:latin typeface="Roboto Medium"/>
          <a:ea typeface="MS PGothic" pitchFamily="34" charset="-128"/>
          <a:cs typeface="Roboto Medium"/>
        </a:defRPr>
      </a:lvl1pPr>
      <a:lvl2pPr algn="l" rtl="0" eaLnBrk="1" fontAlgn="base" hangingPunct="1">
        <a:lnSpc>
          <a:spcPct val="90000"/>
        </a:lnSpc>
        <a:spcBef>
          <a:spcPct val="0"/>
        </a:spcBef>
        <a:spcAft>
          <a:spcPct val="0"/>
        </a:spcAft>
        <a:defRPr sz="4400">
          <a:solidFill>
            <a:schemeClr val="tx1"/>
          </a:solidFill>
          <a:latin typeface="Roboto Medium" charset="0"/>
          <a:ea typeface="MS PGothic" pitchFamily="34" charset="-128"/>
          <a:cs typeface="ＭＳ Ｐゴシック" charset="0"/>
        </a:defRPr>
      </a:lvl2pPr>
      <a:lvl3pPr algn="l" rtl="0" eaLnBrk="1" fontAlgn="base" hangingPunct="1">
        <a:lnSpc>
          <a:spcPct val="90000"/>
        </a:lnSpc>
        <a:spcBef>
          <a:spcPct val="0"/>
        </a:spcBef>
        <a:spcAft>
          <a:spcPct val="0"/>
        </a:spcAft>
        <a:defRPr sz="4400">
          <a:solidFill>
            <a:schemeClr val="tx1"/>
          </a:solidFill>
          <a:latin typeface="Roboto Medium" charset="0"/>
          <a:ea typeface="MS PGothic" pitchFamily="34" charset="-128"/>
          <a:cs typeface="ＭＳ Ｐゴシック" charset="0"/>
        </a:defRPr>
      </a:lvl3pPr>
      <a:lvl4pPr algn="l" rtl="0" eaLnBrk="1" fontAlgn="base" hangingPunct="1">
        <a:lnSpc>
          <a:spcPct val="90000"/>
        </a:lnSpc>
        <a:spcBef>
          <a:spcPct val="0"/>
        </a:spcBef>
        <a:spcAft>
          <a:spcPct val="0"/>
        </a:spcAft>
        <a:defRPr sz="4400">
          <a:solidFill>
            <a:schemeClr val="tx1"/>
          </a:solidFill>
          <a:latin typeface="Roboto Medium" charset="0"/>
          <a:ea typeface="MS PGothic" pitchFamily="34" charset="-128"/>
          <a:cs typeface="ＭＳ Ｐゴシック" charset="0"/>
        </a:defRPr>
      </a:lvl4pPr>
      <a:lvl5pPr algn="l" rtl="0" eaLnBrk="1" fontAlgn="base" hangingPunct="1">
        <a:lnSpc>
          <a:spcPct val="90000"/>
        </a:lnSpc>
        <a:spcBef>
          <a:spcPct val="0"/>
        </a:spcBef>
        <a:spcAft>
          <a:spcPct val="0"/>
        </a:spcAft>
        <a:defRPr sz="4400">
          <a:solidFill>
            <a:schemeClr val="tx1"/>
          </a:solidFill>
          <a:latin typeface="Roboto Medium" charset="0"/>
          <a:ea typeface="MS PGothic" pitchFamily="34" charset="-128"/>
          <a:cs typeface="ＭＳ Ｐゴシック" charset="0"/>
        </a:defRPr>
      </a:lvl5pPr>
      <a:lvl6pPr marL="457200"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eaLnBrk="1" fontAlgn="base" hangingPunct="1">
        <a:lnSpc>
          <a:spcPct val="90000"/>
        </a:lnSpc>
        <a:spcBef>
          <a:spcPts val="1000"/>
        </a:spcBef>
        <a:spcAft>
          <a:spcPct val="0"/>
        </a:spcAft>
        <a:buFont typeface="Arial" pitchFamily="34" charset="0"/>
        <a:buChar char="•"/>
        <a:defRPr sz="2800" kern="1200">
          <a:solidFill>
            <a:schemeClr val="tx1"/>
          </a:solidFill>
          <a:latin typeface="Roboto Regular"/>
          <a:ea typeface="MS PGothic" pitchFamily="34" charset="-128"/>
          <a:cs typeface="Roboto Regular"/>
        </a:defRPr>
      </a:lvl1pPr>
      <a:lvl2pPr marL="685800" indent="-228600" algn="l" rtl="0" eaLnBrk="1" fontAlgn="base" hangingPunct="1">
        <a:lnSpc>
          <a:spcPct val="90000"/>
        </a:lnSpc>
        <a:spcBef>
          <a:spcPts val="500"/>
        </a:spcBef>
        <a:spcAft>
          <a:spcPct val="0"/>
        </a:spcAft>
        <a:buFont typeface="Arial" pitchFamily="34" charset="0"/>
        <a:buChar char="•"/>
        <a:defRPr sz="2400" kern="1200">
          <a:solidFill>
            <a:schemeClr val="tx1"/>
          </a:solidFill>
          <a:latin typeface="Roboto Regular"/>
          <a:ea typeface="MS PGothic" pitchFamily="34" charset="-128"/>
          <a:cs typeface="Roboto Regular"/>
        </a:defRPr>
      </a:lvl2pPr>
      <a:lvl3pPr marL="1143000" indent="-228600" algn="l" rtl="0" eaLnBrk="1" fontAlgn="base" hangingPunct="1">
        <a:lnSpc>
          <a:spcPct val="90000"/>
        </a:lnSpc>
        <a:spcBef>
          <a:spcPts val="500"/>
        </a:spcBef>
        <a:spcAft>
          <a:spcPct val="0"/>
        </a:spcAft>
        <a:buFont typeface="Arial" pitchFamily="34" charset="0"/>
        <a:buChar char="•"/>
        <a:defRPr sz="2000" kern="1200">
          <a:solidFill>
            <a:schemeClr val="tx1"/>
          </a:solidFill>
          <a:latin typeface="Roboto Regular"/>
          <a:ea typeface="MS PGothic" pitchFamily="34" charset="-128"/>
          <a:cs typeface="Roboto Regular"/>
        </a:defRPr>
      </a:lvl3pPr>
      <a:lvl4pPr marL="1600200" indent="-228600" algn="l" rtl="0" eaLnBrk="1" fontAlgn="base" hangingPunct="1">
        <a:lnSpc>
          <a:spcPct val="90000"/>
        </a:lnSpc>
        <a:spcBef>
          <a:spcPts val="500"/>
        </a:spcBef>
        <a:spcAft>
          <a:spcPct val="0"/>
        </a:spcAft>
        <a:buFont typeface="Arial" pitchFamily="34" charset="0"/>
        <a:buChar char="•"/>
        <a:defRPr kern="1200">
          <a:solidFill>
            <a:schemeClr val="tx1"/>
          </a:solidFill>
          <a:latin typeface="Roboto Regular"/>
          <a:ea typeface="MS PGothic" pitchFamily="34" charset="-128"/>
          <a:cs typeface="Roboto Regular"/>
        </a:defRPr>
      </a:lvl4pPr>
      <a:lvl5pPr marL="2057400" indent="-228600" algn="l" rtl="0" eaLnBrk="1" fontAlgn="base" hangingPunct="1">
        <a:lnSpc>
          <a:spcPct val="90000"/>
        </a:lnSpc>
        <a:spcBef>
          <a:spcPts val="500"/>
        </a:spcBef>
        <a:spcAft>
          <a:spcPct val="0"/>
        </a:spcAft>
        <a:buFont typeface="Arial" pitchFamily="34" charset="0"/>
        <a:buChar char="•"/>
        <a:defRPr kern="1200">
          <a:solidFill>
            <a:schemeClr val="tx1"/>
          </a:solidFill>
          <a:latin typeface="Roboto Regular"/>
          <a:ea typeface="MS PGothic" pitchFamily="34" charset="-128"/>
          <a:cs typeface="Roboto Regular"/>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ihenow.com/2jp0PG2"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 Id="rId6" Type="http://schemas.openxmlformats.org/officeDocument/2006/relationships/image" Target="../media/image16.jpg"/><Relationship Id="rId5" Type="http://schemas.openxmlformats.org/officeDocument/2006/relationships/image" Target="../media/image15.pn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ctrTitle"/>
          </p:nvPr>
        </p:nvSpPr>
        <p:spPr>
          <a:xfrm>
            <a:off x="628650" y="2794715"/>
            <a:ext cx="7886700" cy="1316910"/>
          </a:xfrm>
        </p:spPr>
        <p:txBody>
          <a:bodyPr>
            <a:normAutofit/>
          </a:bodyPr>
          <a:lstStyle/>
          <a:p>
            <a:pPr eaLnBrk="1" hangingPunct="1"/>
            <a:r>
              <a:rPr lang="en-US" altLang="en-US" dirty="0">
                <a:ea typeface="MS PGothic" pitchFamily="34" charset="-128"/>
              </a:rPr>
              <a:t>Professors’ Changing Views </a:t>
            </a:r>
            <a:br>
              <a:rPr lang="en-US" altLang="en-US" dirty="0">
                <a:ea typeface="MS PGothic" pitchFamily="34" charset="-128"/>
              </a:rPr>
            </a:br>
            <a:r>
              <a:rPr lang="en-US" altLang="en-US" dirty="0">
                <a:ea typeface="MS PGothic" pitchFamily="34" charset="-128"/>
              </a:rPr>
              <a:t>of Digital Learning</a:t>
            </a:r>
          </a:p>
        </p:txBody>
      </p:sp>
      <p:sp>
        <p:nvSpPr>
          <p:cNvPr id="11266" name="Subtitle 2"/>
          <p:cNvSpPr>
            <a:spLocks noGrp="1"/>
          </p:cNvSpPr>
          <p:nvPr>
            <p:ph type="subTitle" idx="1"/>
          </p:nvPr>
        </p:nvSpPr>
        <p:spPr>
          <a:xfrm>
            <a:off x="628650" y="4405313"/>
            <a:ext cx="7886700" cy="1655762"/>
          </a:xfrm>
        </p:spPr>
        <p:txBody>
          <a:bodyPr>
            <a:normAutofit/>
          </a:bodyPr>
          <a:lstStyle/>
          <a:p>
            <a:pPr eaLnBrk="1" hangingPunct="1"/>
            <a:r>
              <a:rPr lang="en-US" altLang="en-US" b="1" dirty="0">
                <a:ea typeface="MS PGothic" pitchFamily="34" charset="-128"/>
              </a:rPr>
              <a:t>Results from the 2017 </a:t>
            </a:r>
            <a:r>
              <a:rPr lang="en-US" altLang="en-US" b="1" i="1" dirty="0">
                <a:ea typeface="MS PGothic" pitchFamily="34" charset="-128"/>
              </a:rPr>
              <a:t>Inside Higher Ed / </a:t>
            </a:r>
            <a:r>
              <a:rPr lang="en-US" altLang="en-US" b="1" dirty="0">
                <a:ea typeface="MS PGothic" pitchFamily="34" charset="-128"/>
              </a:rPr>
              <a:t>Gallup </a:t>
            </a:r>
            <a:br>
              <a:rPr lang="en-US" altLang="en-US" b="1" dirty="0">
                <a:ea typeface="MS PGothic" pitchFamily="34" charset="-128"/>
              </a:rPr>
            </a:br>
            <a:r>
              <a:rPr lang="en-US" altLang="en-US" b="1" dirty="0">
                <a:ea typeface="MS PGothic" pitchFamily="34" charset="-128"/>
              </a:rPr>
              <a:t>Survey of Faculty Attitudes on Technology</a:t>
            </a:r>
            <a:br>
              <a:rPr lang="en-US" altLang="en-US" b="1" dirty="0">
                <a:ea typeface="MS PGothic" pitchFamily="34" charset="-128"/>
              </a:rPr>
            </a:br>
            <a:r>
              <a:rPr lang="en-US" altLang="en-US" dirty="0">
                <a:ea typeface="MS PGothic" pitchFamily="34" charset="-128"/>
              </a:rPr>
              <a:t>An Inside Higher Ed webcast</a:t>
            </a:r>
            <a:br>
              <a:rPr lang="en-US" altLang="en-US" b="1" dirty="0">
                <a:ea typeface="MS PGothic" pitchFamily="34" charset="-128"/>
              </a:rPr>
            </a:br>
            <a:r>
              <a:rPr lang="en-US" altLang="en-US" dirty="0">
                <a:ea typeface="MS PGothic" pitchFamily="34" charset="-128"/>
              </a:rPr>
              <a:t>Nov. 16, 2017, 2 p.m. EST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Assessing Assessment</a:t>
            </a:r>
          </a:p>
        </p:txBody>
      </p:sp>
      <p:sp>
        <p:nvSpPr>
          <p:cNvPr id="3" name="Content Placeholder 2"/>
          <p:cNvSpPr>
            <a:spLocks noGrp="1"/>
          </p:cNvSpPr>
          <p:nvPr>
            <p:ph idx="1"/>
          </p:nvPr>
        </p:nvSpPr>
        <p:spPr/>
        <p:txBody>
          <a:bodyPr/>
          <a:lstStyle/>
          <a:p>
            <a:r>
              <a:rPr lang="en-US" sz="2400" dirty="0"/>
              <a:t>Professors remain convinced that </a:t>
            </a:r>
            <a:br>
              <a:rPr lang="en-US" sz="2400" dirty="0"/>
            </a:br>
            <a:r>
              <a:rPr lang="en-US" sz="2400" dirty="0"/>
              <a:t>assessment is mainly aimed at satisfying </a:t>
            </a:r>
            <a:br>
              <a:rPr lang="en-US" sz="2400" dirty="0"/>
            </a:br>
            <a:r>
              <a:rPr lang="en-US" sz="2400" dirty="0"/>
              <a:t>outside forces (accreditors and politicians).</a:t>
            </a:r>
          </a:p>
          <a:p>
            <a:r>
              <a:rPr lang="en-US" sz="2400" dirty="0"/>
              <a:t>Split on whether assessment efforts have improved student learning and completion.</a:t>
            </a:r>
          </a:p>
          <a:p>
            <a:r>
              <a:rPr lang="en-US" sz="2400" dirty="0"/>
              <a:t>Pluralities (47% and 43%, respectively) agree that professors are meaningfully involved in planning for use of assessment tools and discussion about assessment information.</a:t>
            </a:r>
          </a:p>
          <a:p>
            <a:r>
              <a:rPr lang="en-US" sz="2400" dirty="0"/>
              <a:t>But just 30% say they regularly get data from assessments that help them improve their teaching.</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92752" y="473835"/>
            <a:ext cx="2405934" cy="1603956"/>
          </a:xfrm>
          <a:prstGeom prst="rect">
            <a:avLst/>
          </a:prstGeom>
        </p:spPr>
      </p:pic>
    </p:spTree>
    <p:extLst>
      <p:ext uri="{BB962C8B-B14F-4D97-AF65-F5344CB8AC3E}">
        <p14:creationId xmlns:p14="http://schemas.microsoft.com/office/powerpoint/2010/main" val="385582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Teaching Online</a:t>
            </a:r>
          </a:p>
        </p:txBody>
      </p:sp>
      <p:sp>
        <p:nvSpPr>
          <p:cNvPr id="3" name="Content Placeholder 2"/>
          <p:cNvSpPr>
            <a:spLocks noGrp="1"/>
          </p:cNvSpPr>
          <p:nvPr>
            <p:ph idx="1"/>
          </p:nvPr>
        </p:nvSpPr>
        <p:spPr/>
        <p:txBody>
          <a:bodyPr/>
          <a:lstStyle/>
          <a:p>
            <a:r>
              <a:rPr lang="en-US" altLang="en-US" dirty="0">
                <a:latin typeface="Calibri" pitchFamily="34" charset="0"/>
                <a:ea typeface="MS PGothic" pitchFamily="34" charset="-128"/>
                <a:cs typeface="Calibri" pitchFamily="34" charset="0"/>
              </a:rPr>
              <a:t>7 in 10 instructors who have taught online say the experience helped them develop skills and practices that improved their teaching.</a:t>
            </a:r>
          </a:p>
          <a:p>
            <a:r>
              <a:rPr lang="en-US" altLang="en-US" dirty="0">
                <a:latin typeface="Calibri" pitchFamily="34" charset="0"/>
                <a:ea typeface="MS PGothic" pitchFamily="34" charset="-128"/>
                <a:cs typeface="Calibri" pitchFamily="34" charset="0"/>
              </a:rPr>
              <a:t>Even more say </a:t>
            </a:r>
            <a:r>
              <a:rPr lang="en-US" sz="2400" dirty="0"/>
              <a:t>online teaching has enabled them to think more critically about how to engage students with content, better use multimedia content and better use the learning management system. </a:t>
            </a:r>
          </a:p>
          <a:p>
            <a:r>
              <a:rPr lang="en-US" sz="2400" dirty="0"/>
              <a:t>Roughly half say they are more comfortable using active learning and project-based learning techniques and better at communicating with students outside class.</a:t>
            </a:r>
          </a:p>
        </p:txBody>
      </p:sp>
    </p:spTree>
    <p:extLst>
      <p:ext uri="{BB962C8B-B14F-4D97-AF65-F5344CB8AC3E}">
        <p14:creationId xmlns:p14="http://schemas.microsoft.com/office/powerpoint/2010/main" val="385582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Findings</a:t>
            </a:r>
          </a:p>
        </p:txBody>
      </p:sp>
      <p:sp>
        <p:nvSpPr>
          <p:cNvPr id="3" name="Content Placeholder 2"/>
          <p:cNvSpPr>
            <a:spLocks noGrp="1"/>
          </p:cNvSpPr>
          <p:nvPr>
            <p:ph idx="1"/>
          </p:nvPr>
        </p:nvSpPr>
        <p:spPr/>
        <p:txBody>
          <a:bodyPr/>
          <a:lstStyle/>
          <a:p>
            <a:r>
              <a:rPr lang="en-US" altLang="en-US" dirty="0">
                <a:latin typeface="Roboto" pitchFamily="2" charset="0"/>
                <a:ea typeface="Roboto" pitchFamily="2" charset="0"/>
                <a:cs typeface="Calibri" pitchFamily="34" charset="0"/>
              </a:rPr>
              <a:t>Majority of professors and online learning leaders say instructors should significantly consider price when assigning course readings and should assign more open educational resources.</a:t>
            </a:r>
          </a:p>
          <a:p>
            <a:r>
              <a:rPr lang="en-US" dirty="0">
                <a:latin typeface="Roboto" pitchFamily="2" charset="0"/>
                <a:ea typeface="Roboto" pitchFamily="2" charset="0"/>
              </a:rPr>
              <a:t>Over 90% of online instructors said they had been involved in designing their courses, but less than half said they had received training to do this, and just under one in four said they had worked with instructional designers. </a:t>
            </a:r>
          </a:p>
        </p:txBody>
      </p:sp>
    </p:spTree>
    <p:extLst>
      <p:ext uri="{BB962C8B-B14F-4D97-AF65-F5344CB8AC3E}">
        <p14:creationId xmlns:p14="http://schemas.microsoft.com/office/powerpoint/2010/main" val="1988979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About the Survey</a:t>
            </a:r>
          </a:p>
        </p:txBody>
      </p:sp>
      <p:sp>
        <p:nvSpPr>
          <p:cNvPr id="3" name="Content Placeholder 2"/>
          <p:cNvSpPr>
            <a:spLocks noGrp="1"/>
          </p:cNvSpPr>
          <p:nvPr>
            <p:ph idx="1"/>
          </p:nvPr>
        </p:nvSpPr>
        <p:spPr/>
        <p:txBody>
          <a:bodyPr/>
          <a:lstStyle/>
          <a:p>
            <a:pPr marL="0" indent="0">
              <a:buNone/>
            </a:pPr>
            <a:r>
              <a:rPr lang="en-US" dirty="0"/>
              <a:t>Download the survey results:</a:t>
            </a:r>
          </a:p>
          <a:p>
            <a:pPr marL="0" indent="0">
              <a:buNone/>
            </a:pPr>
            <a:r>
              <a:rPr lang="en-US" dirty="0">
                <a:hlinkClick r:id="rId2"/>
              </a:rPr>
              <a:t>http://ihenow.com/2jp0PG2</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88979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Thanks to Our Sponsors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6724" y="1658420"/>
            <a:ext cx="2200414" cy="2200414"/>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31992" y="2134937"/>
            <a:ext cx="3683358" cy="84790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15189" y="3359680"/>
            <a:ext cx="2360508" cy="1864313"/>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8650" y="3810489"/>
            <a:ext cx="3683358" cy="962696"/>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78408" y="5571573"/>
            <a:ext cx="4267200" cy="737616"/>
          </a:xfrm>
          <a:prstGeom prst="rect">
            <a:avLst/>
          </a:prstGeom>
        </p:spPr>
      </p:pic>
    </p:spTree>
    <p:extLst>
      <p:ext uri="{BB962C8B-B14F-4D97-AF65-F5344CB8AC3E}">
        <p14:creationId xmlns:p14="http://schemas.microsoft.com/office/powerpoint/2010/main" val="1988979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Presenters</a:t>
            </a:r>
          </a:p>
        </p:txBody>
      </p:sp>
      <p:sp>
        <p:nvSpPr>
          <p:cNvPr id="3" name="Content Placeholder 2"/>
          <p:cNvSpPr>
            <a:spLocks noGrp="1"/>
          </p:cNvSpPr>
          <p:nvPr>
            <p:ph idx="1"/>
          </p:nvPr>
        </p:nvSpPr>
        <p:spPr/>
        <p:txBody>
          <a:bodyPr/>
          <a:lstStyle/>
          <a:p>
            <a:r>
              <a:rPr lang="en-US" dirty="0"/>
              <a:t>Doug Lederman, editor, </a:t>
            </a:r>
            <a:r>
              <a:rPr lang="en-US" i="1" dirty="0"/>
              <a:t>Inside Higher Ed</a:t>
            </a:r>
            <a:br>
              <a:rPr lang="en-US" i="1" dirty="0"/>
            </a:br>
            <a:r>
              <a:rPr lang="en-US" dirty="0"/>
              <a:t>doug.lederman@insidehighered.com</a:t>
            </a:r>
          </a:p>
          <a:p>
            <a:r>
              <a:rPr lang="en-US" dirty="0"/>
              <a:t>Scott Jaschik, editor, </a:t>
            </a:r>
            <a:r>
              <a:rPr lang="en-US" i="1" dirty="0"/>
              <a:t>Inside Higher Ed</a:t>
            </a:r>
            <a:br>
              <a:rPr lang="en-US" i="1" dirty="0"/>
            </a:br>
            <a:r>
              <a:rPr lang="en-US" dirty="0"/>
              <a:t>scott.jaschik@insidehighered.com</a:t>
            </a:r>
          </a:p>
        </p:txBody>
      </p:sp>
    </p:spTree>
    <p:extLst>
      <p:ext uri="{BB962C8B-B14F-4D97-AF65-F5344CB8AC3E}">
        <p14:creationId xmlns:p14="http://schemas.microsoft.com/office/powerpoint/2010/main" val="1785681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Findings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07799" y="1957388"/>
            <a:ext cx="3128402" cy="4086225"/>
          </a:xfrm>
          <a:prstGeom prst="rect">
            <a:avLst/>
          </a:prstGeom>
        </p:spPr>
      </p:pic>
    </p:spTree>
    <p:extLst>
      <p:ext uri="{BB962C8B-B14F-4D97-AF65-F5344CB8AC3E}">
        <p14:creationId xmlns:p14="http://schemas.microsoft.com/office/powerpoint/2010/main" val="1294803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Professors Aren’t Luddites</a:t>
            </a:r>
          </a:p>
        </p:txBody>
      </p:sp>
      <p:sp>
        <p:nvSpPr>
          <p:cNvPr id="3" name="Content Placeholder 2"/>
          <p:cNvSpPr>
            <a:spLocks noGrp="1"/>
          </p:cNvSpPr>
          <p:nvPr>
            <p:ph idx="1"/>
          </p:nvPr>
        </p:nvSpPr>
        <p:spPr/>
        <p:txBody>
          <a:bodyPr/>
          <a:lstStyle/>
          <a:p>
            <a:r>
              <a:rPr lang="en-US" dirty="0"/>
              <a:t>35% of instructors say they are "early adopters" of new education technologies; 55% say they "typically [adopt] new technologies after seeing peers use them effectively." Just 10% are "disinclined to use educational technologies."</a:t>
            </a:r>
          </a:p>
          <a:p>
            <a:r>
              <a:rPr lang="en-US" dirty="0"/>
              <a:t>Solid majority, 62%, agree with the statement "I fully support the increased use of educational technologies;" 8% disagree.</a:t>
            </a:r>
          </a:p>
          <a:p>
            <a:endParaRPr lang="en-US" dirty="0"/>
          </a:p>
        </p:txBody>
      </p:sp>
    </p:spTree>
    <p:extLst>
      <p:ext uri="{BB962C8B-B14F-4D97-AF65-F5344CB8AC3E}">
        <p14:creationId xmlns:p14="http://schemas.microsoft.com/office/powerpoint/2010/main" val="1988979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761" y="0"/>
            <a:ext cx="8332631" cy="1560443"/>
          </a:xfrm>
        </p:spPr>
        <p:txBody>
          <a:bodyPr/>
          <a:lstStyle/>
          <a:p>
            <a:r>
              <a:rPr lang="en-US" dirty="0"/>
              <a:t>As More Professors Teach Online...</a:t>
            </a:r>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6071" y="2524259"/>
            <a:ext cx="8765556" cy="2717442"/>
          </a:xfrm>
        </p:spPr>
      </p:pic>
    </p:spTree>
    <p:extLst>
      <p:ext uri="{BB962C8B-B14F-4D97-AF65-F5344CB8AC3E}">
        <p14:creationId xmlns:p14="http://schemas.microsoft.com/office/powerpoint/2010/main" val="1988979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…Belief Grows in Online Efficacy</a:t>
            </a:r>
          </a:p>
        </p:txBody>
      </p:sp>
      <p:sp>
        <p:nvSpPr>
          <p:cNvPr id="3" name="Content Placeholder 2"/>
          <p:cNvSpPr>
            <a:spLocks noGrp="1"/>
          </p:cNvSpPr>
          <p:nvPr>
            <p:ph idx="1"/>
          </p:nvPr>
        </p:nvSpPr>
        <p:spPr/>
        <p:txBody>
          <a:bodyPr/>
          <a:lstStyle/>
          <a:p>
            <a:r>
              <a:rPr lang="en-US" dirty="0"/>
              <a:t>% of professors who say student outcomes at least as good in online as in-person classes: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 y="2915736"/>
            <a:ext cx="7012260" cy="3425220"/>
          </a:xfrm>
          <a:prstGeom prst="rect">
            <a:avLst/>
          </a:prstGeom>
        </p:spPr>
      </p:pic>
    </p:spTree>
    <p:extLst>
      <p:ext uri="{BB962C8B-B14F-4D97-AF65-F5344CB8AC3E}">
        <p14:creationId xmlns:p14="http://schemas.microsoft.com/office/powerpoint/2010/main" val="1988979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n-US" sz="12000" dirty="0"/>
              <a:t> * * </a:t>
            </a:r>
            <a:r>
              <a:rPr lang="en-US" dirty="0"/>
              <a:t>(</a:t>
            </a:r>
            <a:r>
              <a:rPr lang="en-US" sz="4400" dirty="0"/>
              <a:t>Big Asterisks)</a:t>
            </a:r>
          </a:p>
        </p:txBody>
      </p:sp>
      <p:sp>
        <p:nvSpPr>
          <p:cNvPr id="3" name="Content Placeholder 2"/>
          <p:cNvSpPr>
            <a:spLocks noGrp="1"/>
          </p:cNvSpPr>
          <p:nvPr>
            <p:ph idx="1"/>
          </p:nvPr>
        </p:nvSpPr>
        <p:spPr/>
        <p:txBody>
          <a:bodyPr/>
          <a:lstStyle/>
          <a:p>
            <a:pPr marL="0" indent="0">
              <a:buNone/>
            </a:pPr>
            <a:r>
              <a:rPr lang="en-US" sz="2400" dirty="0"/>
              <a:t>Faculty members believe online courses are less effective at:</a:t>
            </a:r>
          </a:p>
          <a:p>
            <a:r>
              <a:rPr lang="en-US" sz="2400" dirty="0"/>
              <a:t>Letting instructors interact with students during class time (86%)</a:t>
            </a:r>
          </a:p>
          <a:p>
            <a:r>
              <a:rPr lang="en-US" sz="2400" dirty="0"/>
              <a:t>Reaching at-risk students (79%).</a:t>
            </a:r>
          </a:p>
          <a:p>
            <a:r>
              <a:rPr lang="en-US" sz="2400" dirty="0"/>
              <a:t>Rigorously engaging students in course material (60%)</a:t>
            </a:r>
          </a:p>
          <a:p>
            <a:r>
              <a:rPr lang="en-US" sz="2400" dirty="0"/>
              <a:t>Maintaining academic integrity (60%)</a:t>
            </a:r>
          </a:p>
          <a:p>
            <a:r>
              <a:rPr lang="en-US" sz="2400" dirty="0"/>
              <a:t>Delivering necessary content to meet learning objectives (51%)</a:t>
            </a:r>
          </a:p>
          <a:p>
            <a:endParaRPr lang="en-US" sz="2400" dirty="0"/>
          </a:p>
        </p:txBody>
      </p:sp>
    </p:spTree>
    <p:extLst>
      <p:ext uri="{BB962C8B-B14F-4D97-AF65-F5344CB8AC3E}">
        <p14:creationId xmlns:p14="http://schemas.microsoft.com/office/powerpoint/2010/main" val="1988979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28650" y="0"/>
            <a:ext cx="7886700" cy="1560513"/>
          </a:xfrm>
        </p:spPr>
        <p:txBody>
          <a:bodyPr/>
          <a:lstStyle/>
          <a:p>
            <a:r>
              <a:rPr lang="en-US" dirty="0"/>
              <a:t>Concerns About Support/Training</a:t>
            </a:r>
            <a:endParaRPr lang="en-US" altLang="en-US" dirty="0">
              <a:latin typeface="Calibri" pitchFamily="34" charset="0"/>
              <a:ea typeface="MS PGothic" pitchFamily="34" charset="-128"/>
              <a:cs typeface="Calibri" pitchFamily="34" charset="0"/>
            </a:endParaRPr>
          </a:p>
        </p:txBody>
      </p:sp>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6367" y="1802841"/>
            <a:ext cx="7328078" cy="4830815"/>
          </a:xfrm>
        </p:spPr>
      </p:pic>
    </p:spTree>
    <p:extLst>
      <p:ext uri="{BB962C8B-B14F-4D97-AF65-F5344CB8AC3E}">
        <p14:creationId xmlns:p14="http://schemas.microsoft.com/office/powerpoint/2010/main" val="3702810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Irked by Overpromising</a:t>
            </a: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07224" y="1957388"/>
            <a:ext cx="7329551" cy="4086225"/>
          </a:xfrm>
        </p:spPr>
      </p:pic>
    </p:spTree>
    <p:extLst>
      <p:ext uri="{BB962C8B-B14F-4D97-AF65-F5344CB8AC3E}">
        <p14:creationId xmlns:p14="http://schemas.microsoft.com/office/powerpoint/2010/main" val="385582959"/>
      </p:ext>
    </p:extLst>
  </p:cSld>
  <p:clrMapOvr>
    <a:masterClrMapping/>
  </p:clrMapOvr>
</p:sld>
</file>

<file path=ppt/theme/theme1.xml><?xml version="1.0" encoding="utf-8"?>
<a:theme xmlns:a="http://schemas.openxmlformats.org/drawingml/2006/main" name="Presentation4">
  <a:themeElements>
    <a:clrScheme name="DRAFT - IHE Branding 2017">
      <a:dk1>
        <a:srgbClr val="333333"/>
      </a:dk1>
      <a:lt1>
        <a:sysClr val="window" lastClr="FFFFFF"/>
      </a:lt1>
      <a:dk2>
        <a:srgbClr val="000000"/>
      </a:dk2>
      <a:lt2>
        <a:srgbClr val="E7E6E6"/>
      </a:lt2>
      <a:accent1>
        <a:srgbClr val="EF7521"/>
      </a:accent1>
      <a:accent2>
        <a:srgbClr val="8FAA3F"/>
      </a:accent2>
      <a:accent3>
        <a:srgbClr val="3E67A7"/>
      </a:accent3>
      <a:accent4>
        <a:srgbClr val="333333"/>
      </a:accent4>
      <a:accent5>
        <a:srgbClr val="E4E4E4"/>
      </a:accent5>
      <a:accent6>
        <a:srgbClr val="EF7521"/>
      </a:accent6>
      <a:hlink>
        <a:srgbClr val="EF7521"/>
      </a:hlink>
      <a:folHlink>
        <a:srgbClr val="EF7521"/>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Presentation4</Template>
  <TotalTime>1793</TotalTime>
  <Words>345</Words>
  <Application>Microsoft Office PowerPoint</Application>
  <PresentationFormat>On-screen Show (4:3)</PresentationFormat>
  <Paragraphs>42</Paragraphs>
  <Slides>14</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ＭＳ Ｐゴシック</vt:lpstr>
      <vt:lpstr>ＭＳ Ｐゴシック</vt:lpstr>
      <vt:lpstr>Arial</vt:lpstr>
      <vt:lpstr>Calibri</vt:lpstr>
      <vt:lpstr>Calibri Light</vt:lpstr>
      <vt:lpstr>Roboto</vt:lpstr>
      <vt:lpstr>Roboto Light</vt:lpstr>
      <vt:lpstr>Roboto Medium</vt:lpstr>
      <vt:lpstr>Roboto Regular</vt:lpstr>
      <vt:lpstr>Roboto Slab Light</vt:lpstr>
      <vt:lpstr>Presentation4</vt:lpstr>
      <vt:lpstr>Professors’ Changing Views  of Digital Learning</vt:lpstr>
      <vt:lpstr>Presenters</vt:lpstr>
      <vt:lpstr>The Findings</vt:lpstr>
      <vt:lpstr>Professors Aren’t Luddites</vt:lpstr>
      <vt:lpstr>As More Professors Teach Online...</vt:lpstr>
      <vt:lpstr>…Belief Grows in Online Efficacy</vt:lpstr>
      <vt:lpstr>   * * (Big Asterisks)</vt:lpstr>
      <vt:lpstr>Concerns About Support/Training</vt:lpstr>
      <vt:lpstr>Irked by Overpromising</vt:lpstr>
      <vt:lpstr>Assessing Assessment</vt:lpstr>
      <vt:lpstr>Benefits of Teaching Online</vt:lpstr>
      <vt:lpstr>Other Findings</vt:lpstr>
      <vt:lpstr>More About the Survey</vt:lpstr>
      <vt:lpstr>Thanks to Our Sponsors</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Professors’ Changing Views  of Digital Learning</dc:title>
  <dc:creator>dougled7204</dc:creator>
  <cp:lastModifiedBy>Melanie Hardcastle</cp:lastModifiedBy>
  <cp:revision>23</cp:revision>
  <dcterms:created xsi:type="dcterms:W3CDTF">2017-11-11T17:16:49Z</dcterms:created>
  <dcterms:modified xsi:type="dcterms:W3CDTF">2017-11-16T20:46:05Z</dcterms:modified>
</cp:coreProperties>
</file>